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The Potential of Online Art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Guide to Starting an Online Art Academy and Art Store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Chapter 5: Building an Online Art 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How to integrate a store on platforms like WordPress, Shopify, or Etsy.</a:t>
            </a:r>
          </a:p>
          <a:p>
            <a:r>
              <a:t>- How to organize your art store (product categories, detailed product pages).</a:t>
            </a:r>
          </a:p>
          <a:p>
            <a:r>
              <a:t>- Using high-quality photos to sell your artwork effectively.</a:t>
            </a:r>
          </a:p>
          <a:p>
            <a:r>
              <a:t>- Tips for setting up your shipping, return policies, and payment systems.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Introduction: The Potential of Online Art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The rise of online learning platforms.</a:t>
            </a:r>
          </a:p>
          <a:p>
            <a:r>
              <a:t>- Benefits of learning and teaching art online.</a:t>
            </a:r>
          </a:p>
          <a:p>
            <a:r>
              <a:t>- Why online art academies are gaining popularity.</a:t>
            </a:r>
          </a:p>
          <a:p>
            <a:r>
              <a:t>- Understanding the market demand for art courses and how you can meet it.</a:t>
            </a:r>
          </a:p>
          <a:p>
            <a:r>
              <a:t>- A brief overview of how this guide will help you start your online art business.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Chapter 1: Understanding the Opportunity of Online Art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Statistics and trends in the online learning space.</a:t>
            </a:r>
          </a:p>
          <a:p>
            <a:r>
              <a:t>- Advantages of teaching art online (flexibility, reach, cost-effectiveness).</a:t>
            </a:r>
          </a:p>
          <a:p>
            <a:r>
              <a:t>- Comparison between traditional and online learning in the art world.</a:t>
            </a:r>
          </a:p>
          <a:p>
            <a:r>
              <a:t>- How technology is shaping the future of art education.</a:t>
            </a:r>
          </a:p>
          <a:p>
            <a:r>
              <a:t>- Global reach: Teaching students worldwide with just a laptop and internet.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Identifying Your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Exploring different target audiences:</a:t>
            </a:r>
          </a:p>
          <a:p>
            <a:r>
              <a:t>    1. Beginners: Learning from scratch.</a:t>
            </a:r>
          </a:p>
          <a:p>
            <a:r>
              <a:t>    2. Hobbyists: Enhancing their existing skills.</a:t>
            </a:r>
          </a:p>
          <a:p>
            <a:r>
              <a:t>    3. Aspiring Artists: Preparing for formal education.</a:t>
            </a:r>
          </a:p>
          <a:p>
            <a:r>
              <a:t>    4. Working Professionals: Seeking creative hobbies.</a:t>
            </a:r>
          </a:p>
          <a:p>
            <a:r>
              <a:t>- Understanding the needs, preferences, and expectations of each group.</a:t>
            </a:r>
          </a:p>
          <a:p>
            <a:r>
              <a:t>- How to communicate effectively with these audiences.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Chapter 2: Choosing a Niche and Specializing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Why having a niche helps differentiate you from others.</a:t>
            </a:r>
          </a:p>
          <a:p>
            <a:r>
              <a:t>- The benefits of being a specialist versus a generalist.</a:t>
            </a:r>
          </a:p>
          <a:p>
            <a:r>
              <a:t>- How focusing on a niche builds trust and credibility.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Popular Art Niches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Portrait Drawing for Beginners: Why it’s a popular choice.</a:t>
            </a:r>
          </a:p>
          <a:p>
            <a:r>
              <a:t>- Printmaking Techniques for Hobbyists: Benefits and appeal.</a:t>
            </a:r>
          </a:p>
          <a:p>
            <a:r>
              <a:t>- Watercolor Painting for Relaxation: How this can cater to wellness-focused audiences.</a:t>
            </a:r>
          </a:p>
          <a:p>
            <a:r>
              <a:t>- Digital Illustration Using Procreate: A growing niche with an ever-expanding market.</a:t>
            </a:r>
          </a:p>
          <a:p>
            <a:r>
              <a:t>- Abstract Art for Modern Spaces: Targeting interior designers and modern art lovers.</a:t>
            </a:r>
          </a:p>
          <a:p>
            <a:r>
              <a:t>- How to find a niche that aligns with your strengths, interests, and market needs.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Chapter 3: Designing and Creating Course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How to organize your course into digestible modules.</a:t>
            </a:r>
          </a:p>
          <a:p>
            <a:r>
              <a:t>- Creating a roadmap for your students from beginner to advanced levels.</a:t>
            </a:r>
          </a:p>
          <a:p>
            <a:r>
              <a:t>- Best practices for teaching art online.</a:t>
            </a:r>
          </a:p>
          <a:p>
            <a:r>
              <a:t>- How to ensure a smooth progression of topics and techniques.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Creating Effective and Engaging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How to use video, audio, and text in art courses.</a:t>
            </a:r>
          </a:p>
          <a:p>
            <a:r>
              <a:t>- Scriptwriting and storyboarding your lessons.</a:t>
            </a:r>
          </a:p>
          <a:p>
            <a:r>
              <a:t>- Importance of step-by-step guidance and hands-on projects.</a:t>
            </a:r>
          </a:p>
          <a:p>
            <a:r>
              <a:t>- How to incorporate quizzes and interactive elements into your courses.</a:t>
            </a:r>
          </a:p>
          <a:p>
            <a:r>
              <a:t>- Using real-life examples and case studies to demonstrate concepts.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Chapter 4: Platforms to Sell Your 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Udemy: Benefits, competition, and what to expect.</a:t>
            </a:r>
          </a:p>
          <a:p>
            <a:r>
              <a:t>- Skillshare: How it works and the potential for creative courses.</a:t>
            </a:r>
          </a:p>
          <a:p>
            <a:r>
              <a:t>- Domestika: A great platform for art and crafts, with specific details.</a:t>
            </a:r>
          </a:p>
          <a:p>
            <a:r>
              <a:t>- Pros and cons of third-party platforms.</a:t>
            </a:r>
          </a:p>
          <a:p>
            <a:r>
              <a:t>- Alternatives: Teachable, Thinkific, and Kajabi for self-hosted platforms.</a:t>
            </a:r>
          </a:p>
          <a:p>
            <a:r>
              <a:t>- How to integrate and set up courses on your website.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